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61" r:id="rId3"/>
    <p:sldId id="262" r:id="rId4"/>
    <p:sldId id="264" r:id="rId5"/>
    <p:sldId id="265" r:id="rId6"/>
    <p:sldId id="263" r:id="rId7"/>
    <p:sldId id="259" r:id="rId8"/>
    <p:sldId id="256" r:id="rId9"/>
    <p:sldId id="257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1EAB2-00A8-4A9F-BE08-52D7AC2C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80" y="4341411"/>
            <a:ext cx="10875531" cy="2186609"/>
          </a:xfrm>
        </p:spPr>
        <p:txBody>
          <a:bodyPr>
            <a:noAutofit/>
          </a:bodyPr>
          <a:lstStyle/>
          <a:p>
            <a:br>
              <a:rPr lang="en-US" cap="none" dirty="0">
                <a:latin typeface="Comic Sans MS" panose="030F0702030302020204" pitchFamily="66" charset="0"/>
              </a:rPr>
            </a:br>
            <a:r>
              <a:rPr lang="en-US" cap="none" dirty="0">
                <a:latin typeface="Comic Sans MS" panose="030F0702030302020204" pitchFamily="66" charset="0"/>
              </a:rPr>
              <a:t>Team members:</a:t>
            </a:r>
            <a:br>
              <a:rPr lang="en-US" cap="none" dirty="0">
                <a:latin typeface="Comic Sans MS" panose="030F0702030302020204" pitchFamily="66" charset="0"/>
              </a:rPr>
            </a:br>
            <a:r>
              <a:rPr lang="en-US" cap="none" dirty="0">
                <a:latin typeface="Comic Sans MS" panose="030F0702030302020204" pitchFamily="66" charset="0"/>
              </a:rPr>
              <a:t>1) Syead Maaz Ahmed</a:t>
            </a:r>
            <a:br>
              <a:rPr lang="en-US" cap="none" dirty="0">
                <a:latin typeface="Comic Sans MS" panose="030F0702030302020204" pitchFamily="66" charset="0"/>
              </a:rPr>
            </a:br>
            <a:r>
              <a:rPr lang="en-US" cap="none" dirty="0">
                <a:latin typeface="Comic Sans MS" panose="030F0702030302020204" pitchFamily="66" charset="0"/>
              </a:rPr>
              <a:t>2) Amrit Shukla</a:t>
            </a:r>
            <a:endParaRPr lang="en-IN" cap="none" dirty="0">
              <a:latin typeface="Comic Sans MS" panose="030F0702030302020204" pitchFamily="66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D465739-7643-4B92-8860-C309F5BD2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957" y="190832"/>
            <a:ext cx="6194066" cy="217865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4817D4-89A6-4A4B-9B8E-80DC81299C56}"/>
              </a:ext>
            </a:extLst>
          </p:cNvPr>
          <p:cNvSpPr/>
          <p:nvPr/>
        </p:nvSpPr>
        <p:spPr>
          <a:xfrm>
            <a:off x="1076036" y="2644170"/>
            <a:ext cx="1003992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Noting Web App</a:t>
            </a:r>
          </a:p>
        </p:txBody>
      </p:sp>
    </p:spTree>
    <p:extLst>
      <p:ext uri="{BB962C8B-B14F-4D97-AF65-F5344CB8AC3E}">
        <p14:creationId xmlns:p14="http://schemas.microsoft.com/office/powerpoint/2010/main" val="41445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0BAB-7F64-48DD-B8A8-D23900657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Comic Sans MS" panose="030F0702030302020204" pitchFamily="66" charset="0"/>
              </a:rPr>
              <a:t> script.js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Comic Sans MS" panose="030F0702030302020204" pitchFamily="66" charset="0"/>
              </a:rPr>
              <a:t> saved.js</a:t>
            </a:r>
            <a:endParaRPr lang="en-IN" sz="44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27C147-840D-499E-AB68-21CC078C8726}"/>
              </a:ext>
            </a:extLst>
          </p:cNvPr>
          <p:cNvSpPr/>
          <p:nvPr/>
        </p:nvSpPr>
        <p:spPr>
          <a:xfrm>
            <a:off x="2117370" y="240037"/>
            <a:ext cx="751199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</a:rPr>
              <a:t>JAVA-SCRIPT</a:t>
            </a:r>
            <a:endParaRPr lang="en-US" sz="8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90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4AF1E-9761-4A44-868A-5EFBE48C2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8" y="1817162"/>
            <a:ext cx="10131425" cy="47983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 Web App to take notes in classes can be quite handy as everyone has a laptop these days. For the ease of the students this app is being created by our team.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main aim is to add notes of various subjects such as Physics, Chemistry, Mathematics and any other type of notes in a different folder which we named as ANY KIND OF GENERAL NOTE placed at top right corner.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Different notes of different subjects will be saved in their respective subjects folders. We have provided the DARK MODE in our app.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basic function of this app:</a:t>
            </a:r>
          </a:p>
          <a:p>
            <a:pPr marL="0" indent="0">
              <a:buNone/>
            </a:pPr>
            <a:r>
              <a:rPr lang="en-US" dirty="0"/>
              <a:t>	* Add notes,</a:t>
            </a:r>
          </a:p>
          <a:p>
            <a:pPr marL="0" indent="0">
              <a:buNone/>
            </a:pPr>
            <a:r>
              <a:rPr lang="en-US" dirty="0"/>
              <a:t>	* Edit notes or</a:t>
            </a:r>
          </a:p>
          <a:p>
            <a:pPr marL="0" indent="0">
              <a:buNone/>
            </a:pPr>
            <a:r>
              <a:rPr lang="en-US" dirty="0"/>
              <a:t>	* Delete notes at any time</a:t>
            </a:r>
          </a:p>
          <a:p>
            <a:pPr marL="0" indent="0">
              <a:buNone/>
            </a:pPr>
            <a:r>
              <a:rPr lang="en-US" dirty="0"/>
              <a:t>	* Notes that users will be creating is going to be displayed with their last edited date and time.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12817-BBA7-4F8F-BA1A-CA0F3B2BBF55}"/>
              </a:ext>
            </a:extLst>
          </p:cNvPr>
          <p:cNvSpPr/>
          <p:nvPr/>
        </p:nvSpPr>
        <p:spPr>
          <a:xfrm>
            <a:off x="555138" y="383161"/>
            <a:ext cx="103927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Project Overview </a:t>
            </a:r>
          </a:p>
        </p:txBody>
      </p:sp>
    </p:spTree>
    <p:extLst>
      <p:ext uri="{BB962C8B-B14F-4D97-AF65-F5344CB8AC3E}">
        <p14:creationId xmlns:p14="http://schemas.microsoft.com/office/powerpoint/2010/main" val="266433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0A45D-A7C7-413D-8F1A-B2FB9CDB1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2428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mic Sans MS" panose="030F0702030302020204" pitchFamily="66" charset="0"/>
              </a:rPr>
              <a:t>Our approach towards the solution: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Comic Sans MS" panose="030F0702030302020204" pitchFamily="66" charset="0"/>
              </a:rPr>
              <a:t> We initiated the Web App work with some of the well known languages such as HTML, Cascading style   sheets, JavaScript.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Comic Sans MS" panose="030F0702030302020204" pitchFamily="66" charset="0"/>
              </a:rPr>
              <a:t> Through HTML, the appearance of images, links, headings, text, page layout and just about every element of a web page is formatted. In easy words we can explain, we structured the content through HTML.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Comic Sans MS" panose="030F0702030302020204" pitchFamily="66" charset="0"/>
              </a:rPr>
              <a:t> With the help of CSS, we designed our web pages, controlled the look and feel of the content written in  HTML. It means that if we have a website element, let’s say a “title”, and we want to make the text size “20px”, the color “black”, and the padding around it “10px”, we would use CSS to control the look of our element.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Comic Sans MS" panose="030F0702030302020204" pitchFamily="66" charset="0"/>
              </a:rPr>
              <a:t> JavaScript basically controls the behavior of the page. All the popups, cool transitions, scrolling animations, and other attractive aspects of our Web App are created using JavaScript.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Comic Sans MS" panose="030F0702030302020204" pitchFamily="66" charset="0"/>
              </a:rPr>
              <a:t> We worked on back-end using JavaScript.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Comic Sans MS" panose="030F0702030302020204" pitchFamily="66" charset="0"/>
              </a:rPr>
              <a:t> The function of enabling or disabling of dark/light theme (switching between theme), popups, are managed by JavaScript.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Comic Sans MS" panose="030F0702030302020204" pitchFamily="66" charset="0"/>
              </a:rPr>
              <a:t> Adding, deleting specific/entire notes, editing of notes. displaying of saved notes.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Comic Sans MS" panose="030F0702030302020204" pitchFamily="66" charset="0"/>
              </a:rPr>
              <a:t> Last edited date and time.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dirty="0">
                <a:latin typeface="Comic Sans MS" panose="030F0702030302020204" pitchFamily="66" charset="0"/>
              </a:rPr>
              <a:t> Saving notes and show saved successfully pop-ups display. We were able to perform these functions mentioned in the last four points with the help of JavaScript.</a:t>
            </a:r>
            <a:endParaRPr lang="en-IN" sz="14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51027-F393-4AED-8AFE-7193BDDAAD92}"/>
              </a:ext>
            </a:extLst>
          </p:cNvPr>
          <p:cNvSpPr/>
          <p:nvPr/>
        </p:nvSpPr>
        <p:spPr>
          <a:xfrm>
            <a:off x="3239820" y="215032"/>
            <a:ext cx="465582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24087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4E0A9-A65D-4C6D-8FBD-E9E152C71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43" y="122362"/>
            <a:ext cx="5548923" cy="33066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B107C-4C37-40B6-9156-1937ECB44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041" y="122362"/>
            <a:ext cx="5267421" cy="330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A68B5-07BD-4C9F-BC46-C3BE41A5E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43" y="3533471"/>
            <a:ext cx="5548923" cy="3129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C5481-7275-4C66-B45A-5A2284482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614" y="3533471"/>
            <a:ext cx="5322277" cy="31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D33943-4150-47F9-A1D9-317DB6EFE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67" y="105354"/>
            <a:ext cx="5234609" cy="3323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8A90E-9D2D-4216-9377-3F697D967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677" y="105354"/>
            <a:ext cx="5520855" cy="3218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29FFC3-B4B1-44F1-9143-B9F970521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8" y="3534354"/>
            <a:ext cx="5262438" cy="3218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750482-4193-4AD4-BAB8-666A33A14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676" y="3534354"/>
            <a:ext cx="5520855" cy="32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9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D6DA4-60F4-4B6B-8E45-2C23CCFB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400" dirty="0">
                <a:latin typeface="Comic Sans MS" panose="030F0702030302020204" pitchFamily="66" charset="0"/>
              </a:rPr>
              <a:t> </a:t>
            </a:r>
            <a:r>
              <a:rPr lang="en-US" sz="3600" dirty="0">
                <a:latin typeface="Comic Sans MS" panose="030F0702030302020204" pitchFamily="66" charset="0"/>
              </a:rPr>
              <a:t>Atom.exe or any other text editor.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>
                <a:latin typeface="Comic Sans MS" panose="030F0702030302020204" pitchFamily="66" charset="0"/>
              </a:rPr>
              <a:t> Instructions to run submitted  code: </a:t>
            </a:r>
          </a:p>
          <a:p>
            <a:pPr marL="0" indent="0">
              <a:buNone/>
            </a:pPr>
            <a:r>
              <a:rPr lang="en-US" sz="3600" dirty="0">
                <a:latin typeface="Comic Sans MS" panose="030F0702030302020204" pitchFamily="66" charset="0"/>
              </a:rPr>
              <a:t>* Run the code with any text editor(preferably atom)</a:t>
            </a:r>
            <a:endParaRPr lang="en-IN" sz="3600" dirty="0"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58E352-DD72-4B01-80CF-4E2C4AAC30EB}"/>
              </a:ext>
            </a:extLst>
          </p:cNvPr>
          <p:cNvSpPr/>
          <p:nvPr/>
        </p:nvSpPr>
        <p:spPr>
          <a:xfrm>
            <a:off x="1509014" y="614904"/>
            <a:ext cx="861004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SETUP REQUIRED TO RUN</a:t>
            </a:r>
          </a:p>
        </p:txBody>
      </p:sp>
    </p:spTree>
    <p:extLst>
      <p:ext uri="{BB962C8B-B14F-4D97-AF65-F5344CB8AC3E}">
        <p14:creationId xmlns:p14="http://schemas.microsoft.com/office/powerpoint/2010/main" val="3136207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DFB74-03C5-467C-AE04-5CCAB28A0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latin typeface="Comic Sans MS" panose="030F0702030302020204" pitchFamily="66" charset="0"/>
              </a:rPr>
              <a:t> HTML5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000" dirty="0">
                <a:latin typeface="Comic Sans MS" panose="030F0702030302020204" pitchFamily="66" charset="0"/>
              </a:rPr>
              <a:t> CSS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>
                <a:latin typeface="Comic Sans MS" panose="030F0702030302020204" pitchFamily="66" charset="0"/>
              </a:rPr>
              <a:t> JAVA-SCRIPT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9EA9E-D0ED-479C-A779-094210E1B2F1}"/>
              </a:ext>
            </a:extLst>
          </p:cNvPr>
          <p:cNvSpPr/>
          <p:nvPr/>
        </p:nvSpPr>
        <p:spPr>
          <a:xfrm>
            <a:off x="613362" y="693281"/>
            <a:ext cx="1073082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944000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DF843DD-2926-4FC2-BD4B-F3ED74A66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291" y="2274278"/>
            <a:ext cx="7197726" cy="3907691"/>
          </a:xfrm>
        </p:spPr>
        <p:txBody>
          <a:bodyPr>
            <a:normAutofit fontScale="40000" lnSpcReduction="20000"/>
          </a:bodyPr>
          <a:lstStyle/>
          <a:p>
            <a:pPr marL="1143000" indent="-1143000" algn="l">
              <a:buFont typeface="Wingdings" panose="05000000000000000000" pitchFamily="2" charset="2"/>
              <a:buChar char="q"/>
            </a:pPr>
            <a:r>
              <a:rPr lang="en-US" sz="10000" cap="none" dirty="0"/>
              <a:t>index.html</a:t>
            </a:r>
          </a:p>
          <a:p>
            <a:pPr marL="1143000" indent="-1143000" algn="l">
              <a:buFont typeface="Wingdings" panose="05000000000000000000" pitchFamily="2" charset="2"/>
              <a:buChar char="q"/>
            </a:pPr>
            <a:r>
              <a:rPr lang="en-US" sz="10000" cap="none" dirty="0"/>
              <a:t>notes.html</a:t>
            </a:r>
          </a:p>
          <a:p>
            <a:pPr marL="1143000" indent="-1143000" algn="l">
              <a:buFont typeface="Wingdings" panose="05000000000000000000" pitchFamily="2" charset="2"/>
              <a:buChar char="q"/>
            </a:pPr>
            <a:r>
              <a:rPr lang="en-US" sz="10000" cap="none" dirty="0"/>
              <a:t>physicsnotes.html</a:t>
            </a:r>
          </a:p>
          <a:p>
            <a:pPr marL="1143000" indent="-1143000" algn="l">
              <a:buFont typeface="Wingdings" panose="05000000000000000000" pitchFamily="2" charset="2"/>
              <a:buChar char="q"/>
            </a:pPr>
            <a:r>
              <a:rPr lang="en-IN" sz="10000" cap="none" dirty="0"/>
              <a:t>chemistrynotes.html</a:t>
            </a:r>
          </a:p>
          <a:p>
            <a:pPr marL="1143000" indent="-1143000" algn="l">
              <a:buFont typeface="Wingdings" panose="05000000000000000000" pitchFamily="2" charset="2"/>
              <a:buChar char="q"/>
            </a:pPr>
            <a:r>
              <a:rPr lang="en-IN" sz="10000" cap="none" dirty="0"/>
              <a:t>mathematicsnotes.html</a:t>
            </a:r>
          </a:p>
          <a:p>
            <a:pPr marL="1143000" indent="-1143000" algn="l">
              <a:buFont typeface="Wingdings" panose="05000000000000000000" pitchFamily="2" charset="2"/>
              <a:buChar char="q"/>
            </a:pPr>
            <a:r>
              <a:rPr lang="en-IN" sz="10000" cap="none" dirty="0"/>
              <a:t>generalnotes.html</a:t>
            </a:r>
          </a:p>
          <a:p>
            <a:pPr marL="342900" indent="-342900">
              <a:buAutoNum type="arabicParenR"/>
            </a:pPr>
            <a:endParaRPr lang="en-IN" cap="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5E7B8-1977-42F0-99DD-5C7947BF869C}"/>
              </a:ext>
            </a:extLst>
          </p:cNvPr>
          <p:cNvSpPr/>
          <p:nvPr/>
        </p:nvSpPr>
        <p:spPr>
          <a:xfrm>
            <a:off x="2417197" y="351356"/>
            <a:ext cx="709256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HTML FILES</a:t>
            </a:r>
          </a:p>
        </p:txBody>
      </p:sp>
    </p:spTree>
    <p:extLst>
      <p:ext uri="{BB962C8B-B14F-4D97-AF65-F5344CB8AC3E}">
        <p14:creationId xmlns:p14="http://schemas.microsoft.com/office/powerpoint/2010/main" val="435717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98CBF-8000-4AF7-85D8-63F8D0D3F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4400" dirty="0">
                <a:latin typeface="Comic Sans MS" panose="030F0702030302020204" pitchFamily="66" charset="0"/>
              </a:rPr>
              <a:t> homestyle.css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400" dirty="0">
                <a:latin typeface="Comic Sans MS" panose="030F0702030302020204" pitchFamily="66" charset="0"/>
              </a:rPr>
              <a:t> savednotestyle.css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400" dirty="0">
                <a:latin typeface="Comic Sans MS" panose="030F0702030302020204" pitchFamily="66" charset="0"/>
              </a:rPr>
              <a:t> notestyle.css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643E8-3F7D-43FD-AEC9-6E34174F564A}"/>
              </a:ext>
            </a:extLst>
          </p:cNvPr>
          <p:cNvSpPr/>
          <p:nvPr/>
        </p:nvSpPr>
        <p:spPr>
          <a:xfrm>
            <a:off x="3049743" y="486529"/>
            <a:ext cx="579036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mic Sans MS" panose="030F0702030302020204" pitchFamily="66" charset="0"/>
              </a:rPr>
              <a:t>CSS FILES</a:t>
            </a:r>
          </a:p>
        </p:txBody>
      </p:sp>
    </p:spTree>
    <p:extLst>
      <p:ext uri="{BB962C8B-B14F-4D97-AF65-F5344CB8AC3E}">
        <p14:creationId xmlns:p14="http://schemas.microsoft.com/office/powerpoint/2010/main" val="1746010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156</TotalTime>
  <Words>520</Words>
  <Application>Microsoft Office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Comic Sans MS</vt:lpstr>
      <vt:lpstr>Wingdings</vt:lpstr>
      <vt:lpstr>Celestial</vt:lpstr>
      <vt:lpstr> Team members: 1) Syead Maaz Ahmed 2) Amrit Shukla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FILES</dc:title>
  <dc:creator>Syed Maaz</dc:creator>
  <cp:lastModifiedBy>Syed Maaz</cp:lastModifiedBy>
  <cp:revision>10</cp:revision>
  <dcterms:created xsi:type="dcterms:W3CDTF">2020-02-09T10:44:47Z</dcterms:created>
  <dcterms:modified xsi:type="dcterms:W3CDTF">2020-02-09T13:20:59Z</dcterms:modified>
</cp:coreProperties>
</file>